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92" r:id="rId25"/>
    <p:sldId id="289" r:id="rId26"/>
    <p:sldId id="290" r:id="rId27"/>
    <p:sldId id="291" r:id="rId28"/>
    <p:sldId id="293" r:id="rId29"/>
    <p:sldId id="257" r:id="rId30"/>
    <p:sldId id="258" r:id="rId31"/>
    <p:sldId id="259" r:id="rId32"/>
    <p:sldId id="260" r:id="rId33"/>
    <p:sldId id="261" r:id="rId34"/>
    <p:sldId id="262" r:id="rId35"/>
    <p:sldId id="263" r:id="rId36"/>
    <p:sldId id="264" r:id="rId3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42286-DD6D-47F5-B1ED-9CBA7116F8C9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37C62-DFFA-4E30-A24D-115466F850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27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CC8C-7451-44B9-9C0F-5ECB6D1EC6A0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48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8293-74BA-429E-A873-8F2B46AF0151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18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1283-D8AC-4CBD-9FF2-657B08A97988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00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20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1222-8039-4868-84C3-2ECA85384210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44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78E-4376-4707-A4CB-594BDABC34F5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72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7A92-0AFF-4D13-9A30-B2EBD5125586}" type="datetime10">
              <a:rPr lang="de-DE" smtClean="0"/>
              <a:t>18:39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75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B0A1-F2BE-4CCA-94B8-9920C9A304C2}" type="datetime10">
              <a:rPr lang="de-DE" smtClean="0"/>
              <a:t>18:39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86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400B-4F34-4EE6-A286-F0BCCA485C66}" type="datetime10">
              <a:rPr lang="de-DE" smtClean="0"/>
              <a:t>18:39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5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D0D2-89CD-42ED-AB10-26E3EE4BCA98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17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8AB-63EB-4BBF-B7F3-1D863D091F17}" type="datetime10">
              <a:rPr lang="de-DE" smtClean="0"/>
              <a:t>18:39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8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CE94-7DF7-48E5-821F-67606C042708}" type="datetime10">
              <a:rPr lang="de-DE" smtClean="0"/>
              <a:t>18:39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20971-BF09-40F6-92B8-2AF779BC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66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PA - Bühnentechnik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26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19‘‘-Rack</a:t>
            </a:r>
            <a:endParaRPr lang="de-DE" dirty="0"/>
          </a:p>
        </p:txBody>
      </p:sp>
      <p:pic>
        <p:nvPicPr>
          <p:cNvPr id="3074" name="Picture 2" descr="https://s14-eu5.ixquick.com/cgi-bin/serveimage?url=http:%2F%2Fseeburg.net%2Fpics%2Fproduktbilder%2F19ZollSDRack_13igel.jpg&amp;sp=f53904a419cf6fa883929c085658f7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821721" cy="34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3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8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1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9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2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99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5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6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8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Lautsprecher</a:t>
            </a:r>
            <a:endParaRPr lang="de-DE" dirty="0"/>
          </a:p>
        </p:txBody>
      </p:sp>
      <p:pic>
        <p:nvPicPr>
          <p:cNvPr id="7" name="Grafik 6" descr="https://s14-eu5.ixquick.com/cgi-bin/serveimage?url=http:%2F%2Fwww.itwissen.info%2Flex-images%2Fzwei-wege-lautsprecherbox-von-img.png&amp;sp=ac62d7cfb1e78ffb01d00ed0a45dc4f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28800"/>
            <a:ext cx="3888432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40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– Bühne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4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– Bühne</a:t>
            </a:r>
          </a:p>
          <a:p>
            <a:r>
              <a:rPr lang="de-DE" dirty="0" err="1" smtClean="0"/>
              <a:t>Staff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9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– Bühne</a:t>
            </a:r>
          </a:p>
          <a:p>
            <a:r>
              <a:rPr lang="de-DE" dirty="0" err="1" smtClean="0"/>
              <a:t>Staff</a:t>
            </a:r>
            <a:r>
              <a:rPr lang="de-DE" dirty="0" smtClean="0"/>
              <a:t> – Das gesamte Personal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7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– Bühne</a:t>
            </a:r>
          </a:p>
          <a:p>
            <a:r>
              <a:rPr lang="de-DE" dirty="0" err="1" smtClean="0"/>
              <a:t>Staff</a:t>
            </a:r>
            <a:r>
              <a:rPr lang="de-DE" dirty="0" smtClean="0"/>
              <a:t> – Das gesamte Personal</a:t>
            </a:r>
          </a:p>
          <a:p>
            <a:r>
              <a:rPr lang="de-DE" dirty="0" smtClean="0"/>
              <a:t>FOH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8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Fachbegriffe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PA – Power </a:t>
            </a:r>
            <a:r>
              <a:rPr lang="de-DE" dirty="0" err="1" smtClean="0"/>
              <a:t>Amplifier</a:t>
            </a:r>
            <a:r>
              <a:rPr lang="de-DE" dirty="0" smtClean="0"/>
              <a:t> (Public </a:t>
            </a:r>
            <a:r>
              <a:rPr lang="de-DE" dirty="0" err="1" smtClean="0"/>
              <a:t>Adress</a:t>
            </a:r>
            <a:r>
              <a:rPr lang="de-DE" dirty="0" smtClean="0"/>
              <a:t>), Beschallungsanlage für das Publikum</a:t>
            </a:r>
          </a:p>
          <a:p>
            <a:r>
              <a:rPr lang="de-DE" dirty="0" smtClean="0"/>
              <a:t>Roadie – Bühnenhelfer</a:t>
            </a:r>
          </a:p>
          <a:p>
            <a:r>
              <a:rPr lang="de-DE" dirty="0" smtClean="0"/>
              <a:t>Monitor – Lautsprecher für die Musiker</a:t>
            </a:r>
          </a:p>
          <a:p>
            <a:r>
              <a:rPr lang="de-DE" dirty="0" smtClean="0"/>
              <a:t>In-</a:t>
            </a:r>
            <a:r>
              <a:rPr lang="de-DE" dirty="0" err="1" smtClean="0"/>
              <a:t>ear</a:t>
            </a:r>
            <a:r>
              <a:rPr lang="de-DE" dirty="0" smtClean="0"/>
              <a:t>-</a:t>
            </a:r>
            <a:r>
              <a:rPr lang="de-DE" dirty="0" err="1" smtClean="0"/>
              <a:t>monitoring</a:t>
            </a:r>
            <a:r>
              <a:rPr lang="de-DE" dirty="0" smtClean="0"/>
              <a:t> – Kopfhörer für die Musiker</a:t>
            </a:r>
          </a:p>
          <a:p>
            <a:r>
              <a:rPr lang="de-DE" dirty="0" smtClean="0"/>
              <a:t>Rack – spezielle Kisten im 19‘‘-format</a:t>
            </a:r>
          </a:p>
          <a:p>
            <a:r>
              <a:rPr lang="de-DE" dirty="0" smtClean="0"/>
              <a:t>Stage – Bühne</a:t>
            </a:r>
          </a:p>
          <a:p>
            <a:r>
              <a:rPr lang="de-DE" dirty="0" err="1" smtClean="0"/>
              <a:t>Staff</a:t>
            </a:r>
            <a:r>
              <a:rPr lang="de-DE" dirty="0" smtClean="0"/>
              <a:t> – Das gesamte Personal</a:t>
            </a:r>
          </a:p>
          <a:p>
            <a:r>
              <a:rPr lang="de-DE" dirty="0" smtClean="0"/>
              <a:t>FOH – Front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house</a:t>
            </a:r>
            <a:r>
              <a:rPr lang="de-DE" dirty="0" smtClean="0"/>
              <a:t> (Mixer vor der Bühne)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8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PA </a:t>
            </a:r>
            <a:r>
              <a:rPr lang="de-DE" dirty="0"/>
              <a:t>- </a:t>
            </a:r>
            <a:r>
              <a:rPr lang="de-DE" dirty="0" smtClean="0"/>
              <a:t>Bühnentechnik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19:47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40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19:04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2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Schlagzeug</a:t>
            </a:r>
            <a:endParaRPr lang="de-DE" dirty="0"/>
          </a:p>
        </p:txBody>
      </p:sp>
      <p:pic>
        <p:nvPicPr>
          <p:cNvPr id="8" name="Grafik 7" descr="https://s14-eu5.ixquick.com/cgi-bin/serveimage?url=https:%2F%2Fmedia.sweetwater.com%2Fapi%2Fi%2Fq-85__ha-377f2c2f225df46b__hmac-793d97a5f4fc06dfe4b415b46e282e49a5d6f9ea%2Fimages%2Fitems%2F1800%2FSBP2F57-HA-xlarge.jpg&amp;sp=e19e0dafdf99e4b3d0a80d8b411534a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88840"/>
            <a:ext cx="3528392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177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19:05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5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4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3635896" y="422108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2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3635896" y="422108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3676092" y="4979429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3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3635896" y="422108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3275856" y="5301208"/>
            <a:ext cx="936104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3508648" y="5301208"/>
            <a:ext cx="703312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676092" y="4979429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3635896" y="422108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3275856" y="5301208"/>
            <a:ext cx="936104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3508648" y="5301208"/>
            <a:ext cx="703312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650594" y="4365104"/>
            <a:ext cx="1569478" cy="4404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3650594" y="4293096"/>
            <a:ext cx="1569478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3676092" y="4979429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50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19" y="1600200"/>
            <a:ext cx="363116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3203848" y="378904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>
            <a:off x="3356248" y="3356992"/>
            <a:ext cx="999728" cy="12961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3635896" y="422108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3275856" y="5301208"/>
            <a:ext cx="936104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3508648" y="5301208"/>
            <a:ext cx="703312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650594" y="4365104"/>
            <a:ext cx="1569478" cy="4404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3650594" y="4293096"/>
            <a:ext cx="1569478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5868144" y="2636912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H="1">
            <a:off x="3650594" y="2204864"/>
            <a:ext cx="14254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5076056" y="2204864"/>
            <a:ext cx="0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5076056" y="2708920"/>
            <a:ext cx="4320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5508104" y="2708920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3676092" y="4979429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E-Gitarre</a:t>
            </a:r>
            <a:endParaRPr lang="de-DE" dirty="0"/>
          </a:p>
        </p:txBody>
      </p:sp>
      <p:pic>
        <p:nvPicPr>
          <p:cNvPr id="7" name="Grafik 6" descr="https://s14-eu5.ixquick.com/cgi-bin/serveimage?url=https:%2F%2Fwww.kirstein.de%2Fout%2Fpictures%2F%2Fmaster%2Fproduct%2F2%2Fb06c90ed2822c1e8c7c81170db71e_2.jpg&amp;sp=742d917f2d2515dd5ea336edf0b83d8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44416" cy="3456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60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Keyboard</a:t>
            </a:r>
            <a:endParaRPr lang="de-DE" dirty="0"/>
          </a:p>
        </p:txBody>
      </p:sp>
      <p:pic>
        <p:nvPicPr>
          <p:cNvPr id="8" name="Grafik 7" descr="https://s14-eu5.ixquick.com/cgi-bin/serveimage?url=http:%2F%2Fwww.citraintirama.com%2Fimages%2Fproduct%2Fbig%2FRolandKeyboardBK53.png&amp;sp=ed364497a88b0b99bea6806ad747294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4824536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289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Mischpult</a:t>
            </a:r>
            <a:endParaRPr lang="de-DE" dirty="0"/>
          </a:p>
        </p:txBody>
      </p:sp>
      <p:pic>
        <p:nvPicPr>
          <p:cNvPr id="7" name="anon-image" descr="https://s14-eu5.ixquick.com/cgi-bin/serveimage?url=https:%2F%2Fwww.musik-produktiv.de%2Fpic-010069220_01xxl%2Fyamaha-mgp24x_01xxl.jpg&amp;sp=c84d1e2f659aa1c34a79dcb2bc30776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4536504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74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PC zur Aufnahme</a:t>
            </a:r>
            <a:endParaRPr lang="de-DE" dirty="0"/>
          </a:p>
        </p:txBody>
      </p:sp>
      <p:pic>
        <p:nvPicPr>
          <p:cNvPr id="8" name="anon-image" descr="https://s14-eu5.ixquick.com/cgi-bin/serveimage?url=https:%2F%2Fimages-na.ssl-images-amazon.com%2Fimages%2FI%2F51CYlZyk98L._SX355_.jpg&amp;sp=d64693e469f5ae622dcec6b541d859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3960439" cy="29523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997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Power </a:t>
            </a:r>
            <a:r>
              <a:rPr lang="de-DE" dirty="0" err="1" smtClean="0"/>
              <a:t>Amplifier</a:t>
            </a:r>
            <a:r>
              <a:rPr lang="de-DE" dirty="0" smtClean="0"/>
              <a:t> 19‘‘ (Verstärker)</a:t>
            </a:r>
            <a:endParaRPr lang="de-DE" dirty="0"/>
          </a:p>
        </p:txBody>
      </p:sp>
      <p:pic>
        <p:nvPicPr>
          <p:cNvPr id="7" name="anon-image" descr="https://s14-eu5.ixquick.com/cgi-bin/serveimage?url=https:%2F%2Fpicture.yatego.com%2Fimages%2F4346a6f8cd5fd2.1%2F6fe910d0492e5175f147074242ba04fd-kqh%2Fimg-stage-line-sta-322-pa-verstrker---pa-endstufe.jpg&amp;sp=c98c0c97feaf72b9dabd616fcb7cafc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552727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7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 - Bühnentechnik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5270-3676-4072-894A-47562899EE6B}" type="datetime10">
              <a:rPr lang="de-DE" smtClean="0"/>
              <a:t>19:13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11-2017 Kleemann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Effektgerät 19‘‘</a:t>
            </a:r>
            <a:endParaRPr lang="de-DE" dirty="0"/>
          </a:p>
        </p:txBody>
      </p:sp>
      <p:pic>
        <p:nvPicPr>
          <p:cNvPr id="9" name="Grafik 8" descr="https://s14-eu5.ixquick.com/cgi-bin/serveimage?url=https:%2F%2Fasset.re-in.de%2Fisa%2F160267%2Fc1%2F-%2Fde%2F304640_BB_00_FB%2FLexicon-1-Kanal-19-Zoll-Effektgeraet-MX-200-mit-Display.jpg%3Fy%3D155%26amp;align%3Dcenter&amp;sp=9df506ff43467bb77d26973b0ef50aa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7704856" cy="6498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76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644</Words>
  <Application>Microsoft Office PowerPoint</Application>
  <PresentationFormat>Bildschirmpräsentation (4:3)</PresentationFormat>
  <Paragraphs>249</Paragraphs>
  <Slides>36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Larissa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Fachbegriffe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  <vt:lpstr>PA - Bühnentechnik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Mozart</dc:title>
  <dc:creator>test</dc:creator>
  <cp:lastModifiedBy>test</cp:lastModifiedBy>
  <cp:revision>15</cp:revision>
  <dcterms:created xsi:type="dcterms:W3CDTF">2017-11-24T14:39:22Z</dcterms:created>
  <dcterms:modified xsi:type="dcterms:W3CDTF">2017-12-18T18:49:20Z</dcterms:modified>
</cp:coreProperties>
</file>